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tCfKI329hQovAL/JQsYWBV6BV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www.heutinkvoorthuis.nl/nl/wasfolie-5-x-10-cm-18-kleuren/product/9133/?gclid=CjwKCAjw1uiEBhBzEiwAO9B_HTF-5Ou8yAJF2pXPLiB7RAqLYBbRKMrvY39-khz-bLho6N5NixqYKhoCOjkQAvD_Bw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479375"/>
            <a:ext cx="5529900" cy="6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i="0" lang="nl" sz="3600" u="none" cap="none" strike="noStrike">
                <a:solidFill>
                  <a:srgbClr val="000000"/>
                </a:solidFill>
              </a:rPr>
              <a:t>Doopkaars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br>
              <a:rPr b="0" i="1" lang="nl" sz="1200" u="none" cap="none" strike="noStrike">
                <a:solidFill>
                  <a:srgbClr val="F3943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nl" sz="1200" u="none" cap="none" strike="noStrike">
                <a:solidFill>
                  <a:srgbClr val="F39430"/>
                </a:solidFill>
                <a:latin typeface="Arial"/>
                <a:ea typeface="Arial"/>
                <a:cs typeface="Arial"/>
                <a:sym typeface="Arial"/>
              </a:rPr>
              <a:t>2 Koningen 5: 15-16</a:t>
            </a:r>
            <a:endParaRPr b="0" i="1" sz="1200" u="none" cap="none" strike="noStrike">
              <a:solidFill>
                <a:srgbClr val="F394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nl" sz="1200" u="none" cap="none" strike="noStrike">
                <a:solidFill>
                  <a:srgbClr val="F39430"/>
                </a:solidFill>
                <a:latin typeface="Arial"/>
                <a:ea typeface="Arial"/>
                <a:cs typeface="Arial"/>
                <a:sym typeface="Arial"/>
              </a:rPr>
              <a:t>Daarna ging Naäman terug naar de profeet Elisa, met al zijn dienaren. Hij zei tegen hem: ‘Nu weet ik zeker dat de God van Israël de enige God in de hele wereld is. Neem daarom alstublieft een geschenk van mij aan.’ Maar Elisa antwoordde: ‘Ik zal niets van u aannemen. Dat is zo zeker als de Heer leeft. En ik doe alleen wat hij tegen mij zegt.’ Naäman vroeg het hem nog eens, en nog eens. Maar Elisa bleef weigeren. </a:t>
            </a:r>
            <a:endParaRPr b="0" i="1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b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Opdracht:</a:t>
            </a:r>
            <a:b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hebt nodig: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Witte kaarsen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Bijenwas</a:t>
            </a: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kaarsklei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Verschillende koekvormpjes of andere uitsteekvormpjes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Pennen of stiften waarmee je op de kaars kunt schrijven.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Aan de slag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Maak een kaars voor elkaar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Versier de kaars door uit de bijenwas vormpjes te steken of zelf vormpjes te kneden. Kies vormpjes die jou doen denken aan God.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Schrijf ook de naam van de ander op de kaars.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Geef de kaars aan elkaar.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Wanneer je de kaars aansteekt, mag je er aan herinnerd worden: </a:t>
            </a:r>
            <a:r>
              <a:rPr lang="nl" sz="1200"/>
              <a:t>God geeft voor niets het goede leven</a:t>
            </a: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Vragen om over door te praten: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Geef elkaar de kaars en vertel over de versieringen op de kaars. Wat heb je allemaal opgeplakt en wat vertelt dit over God?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nl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 jij wel eens bij een doop aanwezig geweest? Van wie? En hoe vond je dat? 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